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81" r:id="rId3"/>
    <p:sldId id="11582" r:id="rId4"/>
    <p:sldId id="11583" r:id="rId5"/>
    <p:sldId id="1158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66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598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8225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8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14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06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94856" y="2216031"/>
            <a:ext cx="8153400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15" r="1718"/>
          <a:stretch/>
        </p:blipFill>
        <p:spPr>
          <a:xfrm>
            <a:off x="2956560" y="1654233"/>
            <a:ext cx="6179128" cy="41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0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9" y="1377055"/>
            <a:ext cx="6603769" cy="49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6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676" y="1211060"/>
            <a:ext cx="6907963" cy="47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3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82" y="1401213"/>
            <a:ext cx="6753571" cy="44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50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عائشه الشامسي</cp:lastModifiedBy>
  <cp:revision>5</cp:revision>
  <dcterms:created xsi:type="dcterms:W3CDTF">2023-06-12T08:37:42Z</dcterms:created>
  <dcterms:modified xsi:type="dcterms:W3CDTF">2023-08-30T10:30:35Z</dcterms:modified>
</cp:coreProperties>
</file>